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63" r:id="rId4"/>
    <p:sldId id="261" r:id="rId5"/>
    <p:sldId id="260" r:id="rId6"/>
    <p:sldId id="259" r:id="rId7"/>
    <p:sldId id="258" r:id="rId8"/>
    <p:sldId id="267" r:id="rId9"/>
    <p:sldId id="268" r:id="rId10"/>
    <p:sldId id="273" r:id="rId11"/>
    <p:sldId id="270" r:id="rId12"/>
    <p:sldId id="271" r:id="rId13"/>
    <p:sldId id="257" r:id="rId14"/>
    <p:sldId id="256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86447" autoAdjust="0"/>
  </p:normalViewPr>
  <p:slideViewPr>
    <p:cSldViewPr>
      <p:cViewPr varScale="1">
        <p:scale>
          <a:sx n="73" d="100"/>
          <a:sy n="73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Odessa Business News: Агропром - Часть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27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-1" y="285728"/>
            <a:ext cx="9039497" cy="6286544"/>
          </a:xfrm>
        </p:spPr>
        <p:txBody>
          <a:bodyPr>
            <a:normAutofit lnSpcReduction="10000"/>
          </a:bodyPr>
          <a:lstStyle/>
          <a:p>
            <a:r>
              <a:rPr lang="ru-RU" sz="5400" dirty="0" smtClean="0"/>
              <a:t>Состав блокадного хлеба:</a:t>
            </a:r>
          </a:p>
          <a:p>
            <a:pPr lvl="1" algn="just">
              <a:buFontTx/>
              <a:buChar char="-"/>
            </a:pPr>
            <a:r>
              <a:rPr lang="ru-RU" sz="4000" dirty="0" smtClean="0"/>
              <a:t> РЖ. МУКИ – </a:t>
            </a:r>
            <a:r>
              <a:rPr lang="ru-RU" sz="6000" dirty="0" smtClean="0"/>
              <a:t>57 %,</a:t>
            </a:r>
          </a:p>
          <a:p>
            <a:pPr lvl="1" algn="just">
              <a:buFontTx/>
              <a:buChar char="-"/>
            </a:pPr>
            <a:r>
              <a:rPr lang="ru-RU" sz="4000" dirty="0" smtClean="0"/>
              <a:t> ОВС. МУКИ – </a:t>
            </a:r>
            <a:r>
              <a:rPr lang="ru-RU" sz="6000" dirty="0" smtClean="0"/>
              <a:t>20 %,</a:t>
            </a:r>
          </a:p>
          <a:p>
            <a:pPr lvl="1" algn="just">
              <a:buFontTx/>
              <a:buChar char="-"/>
            </a:pPr>
            <a:r>
              <a:rPr lang="ru-RU" sz="4000" dirty="0" smtClean="0"/>
              <a:t> БУМАГИ – </a:t>
            </a:r>
            <a:r>
              <a:rPr lang="ru-RU" sz="6000" dirty="0" smtClean="0"/>
              <a:t>10 %,</a:t>
            </a:r>
          </a:p>
          <a:p>
            <a:pPr lvl="1" algn="just">
              <a:buFontTx/>
              <a:buChar char="-"/>
            </a:pPr>
            <a:r>
              <a:rPr lang="ru-RU" sz="4000" dirty="0" smtClean="0"/>
              <a:t> ЖМЫХ – </a:t>
            </a:r>
            <a:r>
              <a:rPr lang="ru-RU" sz="6000" dirty="0" smtClean="0"/>
              <a:t>10 %,</a:t>
            </a:r>
          </a:p>
          <a:p>
            <a:pPr lvl="1" algn="just">
              <a:buFontTx/>
              <a:buChar char="-"/>
            </a:pPr>
            <a:r>
              <a:rPr lang="ru-RU" sz="4000" dirty="0" smtClean="0"/>
              <a:t> СОЛЬ, СМЁТКИ МУКИ С ПОЛА, ВЫТРЯСКИ ИЗ МЕШКОВ – </a:t>
            </a:r>
            <a:r>
              <a:rPr lang="ru-RU" sz="6000" dirty="0" smtClean="0"/>
              <a:t>3 %</a:t>
            </a:r>
            <a:endParaRPr lang="ru-RU"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842493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048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хлеб конфер-я 2015\3909_muzey_khleba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1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596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леб конфер-я 2015\Khleb-i-kartotchki-na-khle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412776"/>
            <a:ext cx="6264696" cy="52565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632848" cy="701040"/>
          </a:xfrm>
        </p:spPr>
        <p:txBody>
          <a:bodyPr>
            <a:normAutofit/>
          </a:bodyPr>
          <a:lstStyle/>
          <a:p>
            <a:r>
              <a:rPr lang="ru-RU" sz="2800" b="1" dirty="0"/>
              <a:t>В музее хлеба Санкт-Петербурга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0598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хлеб конфер-я 2015\204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87424"/>
            <a:ext cx="9721080" cy="756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4784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264696" cy="7010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Поймёшь, когда представишь Что пережила Россия в годы войны!</a:t>
            </a:r>
            <a:endParaRPr lang="ru-RU" sz="2000" dirty="0"/>
          </a:p>
        </p:txBody>
      </p:sp>
      <p:pic>
        <p:nvPicPr>
          <p:cNvPr id="1026" name="Picture 2" descr="F:\хлеб конфер-я 2015\при сытости помни гол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768752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8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 конференции 2015\3822dbcc42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721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Храм - сложный символ Царства Небесн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9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15" y="260648"/>
            <a:ext cx="7772400" cy="6480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Хлебом солью встречают ДОРОГИХ ГОСТЕЙ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Встреча Патриарха Кирилла в аэропорту &quot;Борисполь&quot; - IMG_0314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8100"/>
            <a:ext cx="9144000" cy="59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6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леб конфер-я 2015\137007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7" y="44624"/>
            <a:ext cx="3929063" cy="6813376"/>
          </a:xfrm>
          <a:prstGeom prst="rect">
            <a:avLst/>
          </a:prstGeom>
          <a:noFill/>
        </p:spPr>
      </p:pic>
      <p:pic>
        <p:nvPicPr>
          <p:cNvPr id="5" name="Picture 2" descr="C:\Users\User\Desktop\хлеб конфер-я 2015\cms-image-000009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7193" y="1124744"/>
            <a:ext cx="5220072" cy="4299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62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737"/>
            <a:ext cx="7772400" cy="827495"/>
          </a:xfrm>
        </p:spPr>
        <p:txBody>
          <a:bodyPr>
            <a:noAutofit/>
          </a:bodyPr>
          <a:lstStyle/>
          <a:p>
            <a:r>
              <a:rPr lang="ru-RU" sz="6000" dirty="0" smtClean="0"/>
              <a:t>Хлеб войны</a:t>
            </a:r>
            <a:endParaRPr lang="ru-RU" sz="6000" dirty="0"/>
          </a:p>
        </p:txBody>
      </p:sp>
      <p:pic>
        <p:nvPicPr>
          <p:cNvPr id="4" name="Picture 2" descr="C:\Users\User\Desktop\хлеб конфер-я 2015\266750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07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леб конфер-я 2015\0008-008-Urok-SHolokhov-Sudba-chelovek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19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хлеб конфер-я 2015\img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42852"/>
            <a:ext cx="8358246" cy="6500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98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Форум о куклах на DollPlanet.ru * Просмотр темы - Dewrey Wolff: OTHERS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5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хлеб конфер-я 2015\bd9f35a517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0"/>
            <a:ext cx="5500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73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TM01790492[[fn=Тетрадь для рисования]]</Template>
  <TotalTime>124</TotalTime>
  <Words>64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BlackTie</vt:lpstr>
      <vt:lpstr>Слайд 1</vt:lpstr>
      <vt:lpstr>Слайд 2</vt:lpstr>
      <vt:lpstr>Хлебом солью встречают ДОРОГИХ ГОСТЕЙ</vt:lpstr>
      <vt:lpstr>Слайд 4</vt:lpstr>
      <vt:lpstr>Хлеб войны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 музее хлеба Санкт-Петербурга</vt:lpstr>
      <vt:lpstr>Слайд 14</vt:lpstr>
      <vt:lpstr>Поймёшь, когда представишь Что пережила Россия в годы войны!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User</cp:lastModifiedBy>
  <cp:revision>16</cp:revision>
  <dcterms:created xsi:type="dcterms:W3CDTF">2015-02-10T13:36:51Z</dcterms:created>
  <dcterms:modified xsi:type="dcterms:W3CDTF">2015-03-04T12:14:06Z</dcterms:modified>
</cp:coreProperties>
</file>