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sldIdLst>
    <p:sldId id="335" r:id="rId2"/>
    <p:sldId id="328" r:id="rId3"/>
    <p:sldId id="319" r:id="rId4"/>
    <p:sldId id="330" r:id="rId5"/>
    <p:sldId id="320" r:id="rId6"/>
    <p:sldId id="336" r:id="rId7"/>
    <p:sldId id="322" r:id="rId8"/>
    <p:sldId id="323" r:id="rId9"/>
    <p:sldId id="324" r:id="rId10"/>
    <p:sldId id="326" r:id="rId11"/>
    <p:sldId id="327" r:id="rId12"/>
    <p:sldId id="329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74E7196-F42D-49EA-A3AA-83880570A131}" type="datetimeFigureOut">
              <a:rPr lang="ru-RU"/>
              <a:pPr>
                <a:defRPr/>
              </a:pPr>
              <a:t>19.09.2017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029E070-DDB7-4396-A61E-4041E7D7EC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strip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F93E3-BD3B-45CF-8D5A-87B809960429}" type="datetimeFigureOut">
              <a:rPr lang="ru-RU"/>
              <a:pPr>
                <a:defRPr/>
              </a:pPr>
              <a:t>19.09.2017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AF041-1748-449A-9CB4-B6832B6665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strip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99548-76D4-4D2D-A699-FAEF87695160}" type="datetimeFigureOut">
              <a:rPr lang="ru-RU"/>
              <a:pPr>
                <a:defRPr/>
              </a:pPr>
              <a:t>19.09.2017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00917-20CD-4D82-9B83-2671267129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strips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A8FB5-6EF9-4E0B-81B8-C39B7A1678FE}" type="datetimeFigureOut">
              <a:rPr lang="ru-RU"/>
              <a:pPr>
                <a:defRPr/>
              </a:pPr>
              <a:t>19.09.2017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6DEB3-2442-4A4D-A418-4D7A6300DF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E3B95-17EC-4F15-9B0F-C3B6200AFD2C}" type="datetimeFigureOut">
              <a:rPr lang="ru-RU"/>
              <a:pPr>
                <a:defRPr/>
              </a:pPr>
              <a:t>19.09.2017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41898-EBD6-4292-AA21-3252DBD9C5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strip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00D2135-2E26-4A4A-912D-9E85FA72CCC5}" type="datetimeFigureOut">
              <a:rPr lang="ru-RU"/>
              <a:pPr>
                <a:defRPr/>
              </a:pPr>
              <a:t>19.09.2017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0FB0FA0-F975-4C34-9C97-9EC7B6D74A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strip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A382F-534B-427B-8763-ADFB298A148B}" type="datetimeFigureOut">
              <a:rPr lang="ru-RU"/>
              <a:pPr>
                <a:defRPr/>
              </a:pPr>
              <a:t>19.09.2017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35452-706F-4C66-B053-7DEF5B4488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strip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75B9B40-92D3-4797-A756-17F8CD007B9C}" type="datetimeFigureOut">
              <a:rPr lang="ru-RU"/>
              <a:pPr>
                <a:defRPr/>
              </a:pPr>
              <a:t>19.09.2017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62A67B4-3101-48AD-BB38-2A95D58604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strip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8670C-CE13-448D-8276-80E6B8A9A3F0}" type="datetimeFigureOut">
              <a:rPr lang="ru-RU"/>
              <a:pPr>
                <a:defRPr/>
              </a:pPr>
              <a:t>19.09.2017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C000F-C6F3-4907-828E-54AC564B21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strip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688F9C0-3349-4544-8386-784C7575371B}" type="datetimeFigureOut">
              <a:rPr lang="ru-RU"/>
              <a:pPr>
                <a:defRPr/>
              </a:pPr>
              <a:t>19.09.2017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35E866F-CA40-4ACF-A70F-3A748089ED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strip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9A4A621-22ED-4690-852C-6FF840D8E1FB}" type="datetimeFigureOut">
              <a:rPr lang="ru-RU"/>
              <a:pPr>
                <a:defRPr/>
              </a:pPr>
              <a:t>19.09.2017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8928887-B468-4EA5-8380-3FCF92B9B2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strip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Блок-схема: процесс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7EF0E3B-6940-49B3-85D0-CB05B864F3C9}" type="datetimeFigureOut">
              <a:rPr lang="ru-RU"/>
              <a:pPr>
                <a:defRPr/>
              </a:pPr>
              <a:t>19.09.2017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4AD14A5-6FAF-46B4-89BA-08DCA20756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strip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5192D14B-5D54-4186-8E53-2EEBB1146EF7}" type="datetimeFigureOut">
              <a:rPr lang="ru-RU"/>
              <a:pPr>
                <a:defRPr/>
              </a:pPr>
              <a:t>19.09.2017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B3889451-E8CB-4BE0-BC87-6C631C688D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2" r:id="rId2"/>
    <p:sldLayoutId id="2147483714" r:id="rId3"/>
    <p:sldLayoutId id="2147483711" r:id="rId4"/>
    <p:sldLayoutId id="2147483715" r:id="rId5"/>
    <p:sldLayoutId id="2147483710" r:id="rId6"/>
    <p:sldLayoutId id="2147483716" r:id="rId7"/>
    <p:sldLayoutId id="2147483717" r:id="rId8"/>
    <p:sldLayoutId id="2147483718" r:id="rId9"/>
    <p:sldLayoutId id="2147483709" r:id="rId10"/>
    <p:sldLayoutId id="2147483708" r:id="rId11"/>
    <p:sldLayoutId id="2147483707" r:id="rId12"/>
  </p:sldLayoutIdLst>
  <p:transition spd="slow" advClick="0">
    <p:strips/>
  </p:transition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Сергей Сергеевич </a:t>
            </a:r>
            <a:r>
              <a:rPr lang="ru-RU" sz="4800" b="1" dirty="0" err="1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Бехтеев</a:t>
            </a:r>
            <a:endParaRPr lang="ru-RU" sz="4800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4" descr="C:\Documents and Settings\TEMP\Рабочий стол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90725" y="1447800"/>
            <a:ext cx="6388100" cy="4800600"/>
          </a:xfrm>
        </p:spPr>
      </p:pic>
    </p:spTree>
  </p:cSld>
  <p:clrMapOvr>
    <a:masterClrMapping/>
  </p:clrMapOvr>
  <p:transition spd="slow" advClick="0">
    <p:strip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Великая княжна Ольга Николаевна</a:t>
            </a:r>
            <a:endParaRPr lang="ru-RU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F:\ольга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27784" y="1844824"/>
            <a:ext cx="3816424" cy="4875213"/>
          </a:xfrm>
        </p:spPr>
      </p:pic>
    </p:spTree>
  </p:cSld>
  <p:clrMapOvr>
    <a:masterClrMapping/>
  </p:clrMapOvr>
  <p:transition spd="slow" advClick="0"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Царь-страстотерпец</a:t>
            </a:r>
            <a:endParaRPr lang="ru-RU" sz="4400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F:\никола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143250" y="1428750"/>
            <a:ext cx="4143375" cy="5175250"/>
          </a:xfrm>
        </p:spPr>
      </p:pic>
    </p:spTree>
  </p:cSld>
  <p:clrMapOvr>
    <a:masterClrMapping/>
  </p:clrMapOvr>
  <p:transition spd="slow" advClick="0"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F:\ни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75" y="255588"/>
            <a:ext cx="5643563" cy="634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F:\бехтее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88" y="214313"/>
            <a:ext cx="5214937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Александровский Лицей</a:t>
            </a:r>
            <a:endParaRPr lang="ru-RU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F:\лицей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97063" y="1447800"/>
            <a:ext cx="6575425" cy="4800600"/>
          </a:xfrm>
        </p:spPr>
      </p:pic>
    </p:spTree>
  </p:cSld>
  <p:clrMapOvr>
    <a:masterClrMapping/>
  </p:clrMapOvr>
  <p:transition spd="slow" advClick="0"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F: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2363" y="428625"/>
            <a:ext cx="4251325" cy="623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Император Николай Второй</a:t>
            </a:r>
            <a:endParaRPr lang="ru-RU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411" name="Picture 2" descr="F:\ни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38" y="1285875"/>
            <a:ext cx="4374802" cy="4807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Императрица Мария Фёдоровна</a:t>
            </a:r>
            <a:endParaRPr lang="ru-RU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F:\1880s_maria_fiodorovna_in_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71751" y="1571625"/>
            <a:ext cx="4736554" cy="4593679"/>
          </a:xfrm>
        </p:spPr>
      </p:pic>
    </p:spTree>
  </p:cSld>
  <p:clrMapOvr>
    <a:masterClrMapping/>
  </p:clrMapOvr>
  <p:transition spd="slow" advClick="0"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F:\пол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313" y="500063"/>
            <a:ext cx="7500937" cy="553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Императрица Александра Фёдоровна</a:t>
            </a:r>
            <a:endParaRPr lang="ru-RU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F:\аф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43188" y="1573213"/>
            <a:ext cx="4233068" cy="4808115"/>
          </a:xfrm>
        </p:spPr>
      </p:pic>
    </p:spTree>
  </p:cSld>
  <p:clrMapOvr>
    <a:masterClrMapping/>
  </p:clrMapOvr>
  <p:transition spd="slow" advClick="0"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i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Молитва</a:t>
            </a:r>
            <a:endParaRPr lang="ru-RU" sz="4800" b="1" i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365760" indent="-283464" algn="ctr" fontAlgn="auto">
              <a:spcAft>
                <a:spcPts val="0"/>
              </a:spcAft>
              <a:buFont typeface="Wingdings 2"/>
              <a:buChar char=""/>
              <a:defRPr/>
            </a:pPr>
            <a:endParaRPr lang="ru-RU" b="1" i="1" dirty="0" smtClean="0"/>
          </a:p>
          <a:p>
            <a:pPr marL="365760" indent="-283464" algn="ctr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Пошли нам, Господи, терпенье,</a:t>
            </a:r>
          </a:p>
          <a:p>
            <a:pPr marL="365760" indent="-283464" algn="ctr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В годину буйных, мрачных дней,</a:t>
            </a:r>
          </a:p>
          <a:p>
            <a:pPr marL="365760" indent="-283464" algn="ctr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Сносить народное гоненье</a:t>
            </a:r>
          </a:p>
          <a:p>
            <a:pPr marL="365760" indent="-283464" algn="ctr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И пытки наших палачей.</a:t>
            </a:r>
          </a:p>
          <a:p>
            <a:pPr marL="365760" indent="-283464" algn="ctr" fontAlgn="auto">
              <a:spcAft>
                <a:spcPts val="0"/>
              </a:spcAft>
              <a:buFont typeface="Wingdings 2"/>
              <a:buChar char=""/>
              <a:defRPr/>
            </a:pPr>
            <a:endParaRPr lang="ru-RU" b="1" i="1" dirty="0"/>
          </a:p>
        </p:txBody>
      </p:sp>
    </p:spTree>
  </p:cSld>
  <p:clrMapOvr>
    <a:masterClrMapping/>
  </p:clrMapOvr>
  <p:transition spd="slow" advClick="0">
    <p:strip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115</TotalTime>
  <Words>42</Words>
  <Application>Microsoft Office PowerPoint</Application>
  <PresentationFormat>Экран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Сергей Сергеевич Бехтеев</vt:lpstr>
      <vt:lpstr>Слайд 2</vt:lpstr>
      <vt:lpstr>Александровский Лицей</vt:lpstr>
      <vt:lpstr>Слайд 4</vt:lpstr>
      <vt:lpstr>Император Николай Второй</vt:lpstr>
      <vt:lpstr>Императрица Мария Фёдоровна</vt:lpstr>
      <vt:lpstr>Слайд 7</vt:lpstr>
      <vt:lpstr>Императрица Александра Фёдоровна</vt:lpstr>
      <vt:lpstr>Молитва</vt:lpstr>
      <vt:lpstr>Великая княжна Ольга Николаевна</vt:lpstr>
      <vt:lpstr>Царь-страстотерпец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Сергей Сергеевич Бехтеев</dc:title>
  <dc:creator>Админестратор</dc:creator>
  <cp:lastModifiedBy>Антонина Николаевна</cp:lastModifiedBy>
  <cp:revision>14</cp:revision>
  <dcterms:created xsi:type="dcterms:W3CDTF">2012-03-14T16:05:12Z</dcterms:created>
  <dcterms:modified xsi:type="dcterms:W3CDTF">2017-09-19T12:59:17Z</dcterms:modified>
</cp:coreProperties>
</file>